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4"/>
  </p:sldMasterIdLst>
  <p:notesMasterIdLst>
    <p:notesMasterId r:id="rId11"/>
  </p:notesMasterIdLst>
  <p:handoutMasterIdLst>
    <p:handoutMasterId r:id="rId12"/>
  </p:handoutMasterIdLst>
  <p:sldIdLst>
    <p:sldId id="288" r:id="rId5"/>
    <p:sldId id="289" r:id="rId6"/>
    <p:sldId id="290" r:id="rId7"/>
    <p:sldId id="291" r:id="rId8"/>
    <p:sldId id="292" r:id="rId9"/>
    <p:sldId id="293" r:id="rId10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uadra, Adrian" initials="CA" lastIdx="8" clrIdx="0">
    <p:extLst>
      <p:ext uri="{19B8F6BF-5375-455C-9EA6-DF929625EA0E}">
        <p15:presenceInfo xmlns:p15="http://schemas.microsoft.com/office/powerpoint/2012/main" userId="S::Adrian.Cuadra@alexion.com::2b017d39-5568-47ab-a559-d082f8fd4486" providerId="AD"/>
      </p:ext>
    </p:extLst>
  </p:cmAuthor>
  <p:cmAuthor id="2" name="Emilie Lund Egsmose" initials="ELE" lastIdx="1" clrIdx="1">
    <p:extLst>
      <p:ext uri="{19B8F6BF-5375-455C-9EA6-DF929625EA0E}">
        <p15:presenceInfo xmlns:p15="http://schemas.microsoft.com/office/powerpoint/2012/main" userId="S::ele@moleculeconsultancy.com::21de21a9-45ca-4b38-8f77-94fd52fa367b" providerId="AD"/>
      </p:ext>
    </p:extLst>
  </p:cmAuthor>
  <p:cmAuthor id="3" name="Lindberg, Jessica" initials="LJ" lastIdx="13" clrIdx="2">
    <p:extLst>
      <p:ext uri="{19B8F6BF-5375-455C-9EA6-DF929625EA0E}">
        <p15:presenceInfo xmlns:p15="http://schemas.microsoft.com/office/powerpoint/2012/main" userId="S::Jessica.Lindberg@alexion.com::a8e5ee03-46e6-431a-a813-df496e2d46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B9A2"/>
    <a:srgbClr val="555D54"/>
    <a:srgbClr val="586055"/>
    <a:srgbClr val="798275"/>
    <a:srgbClr val="E15835"/>
    <a:srgbClr val="FF6A39"/>
    <a:srgbClr val="E5D284"/>
    <a:srgbClr val="ACA7D4"/>
    <a:srgbClr val="ADD1E1"/>
    <a:srgbClr val="04A2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4141" autoAdjust="0"/>
  </p:normalViewPr>
  <p:slideViewPr>
    <p:cSldViewPr snapToGrid="0" snapToObjects="1" showGuides="1">
      <p:cViewPr varScale="1">
        <p:scale>
          <a:sx n="119" d="100"/>
          <a:sy n="119" d="100"/>
        </p:scale>
        <p:origin x="1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321576-87F5-1744-A643-A83640E411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B9C27F-E863-FB41-BFAB-A31A19F256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439E7-85AD-2646-8352-7EA58BA37011}" type="datetimeFigureOut">
              <a:rPr lang="en-DK" smtClean="0"/>
              <a:t>13/09/2024</a:t>
            </a:fld>
            <a:endParaRPr lang="en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BE7FD-FCA6-9248-8988-255D1AF9FD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76A9F3-5EC5-7748-ABC0-4761B22BEA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546D2-B9AA-894F-A387-02759F7FA41C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816645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D1131-C2A5-494A-B371-742050B2D8B8}" type="datetimeFigureOut">
              <a:rPr lang="en-DK" smtClean="0"/>
              <a:t>13/09/2024</a:t>
            </a:fld>
            <a:endParaRPr lang="en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15D5D-2C5A-854C-B36D-3EC7196BA26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969488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5D5D-2C5A-854C-B36D-3EC7196BA26A}" type="slidenum">
              <a:rPr lang="en-DK" smtClean="0"/>
              <a:t>1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10961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5D5D-2C5A-854C-B36D-3EC7196BA26A}" type="slidenum">
              <a:rPr lang="en-DK" smtClean="0"/>
              <a:t>2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870865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5D5D-2C5A-854C-B36D-3EC7196BA26A}" type="slidenum">
              <a:rPr lang="en-DK" smtClean="0"/>
              <a:t>3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104903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5D5D-2C5A-854C-B36D-3EC7196BA26A}" type="slidenum">
              <a:rPr lang="en-DK" smtClean="0"/>
              <a:t>4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84790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5D5D-2C5A-854C-B36D-3EC7196BA26A}" type="slidenum">
              <a:rPr lang="en-DK" smtClean="0"/>
              <a:t>5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196227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5D5D-2C5A-854C-B36D-3EC7196BA26A}" type="slidenum">
              <a:rPr lang="en-DK" smtClean="0"/>
              <a:t>6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66305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vid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9516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5611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06FAF6-353E-3B0D-F3DB-08A92E15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95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06FAF6-353E-3B0D-F3DB-08A92E15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23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06FAF6-353E-3B0D-F3DB-08A92E15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62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06FAF6-353E-3B0D-F3DB-08A92E15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62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06FAF6-353E-3B0D-F3DB-08A92E15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2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06FAF6-353E-3B0D-F3DB-08A92E15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6030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Custom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D1468F965CD0E46B19593B14439F188" ma:contentTypeVersion="18" ma:contentTypeDescription="Opret et nyt dokument." ma:contentTypeScope="" ma:versionID="4b08fbb0bc5a8fe082992a344aaa6682">
  <xsd:schema xmlns:xsd="http://www.w3.org/2001/XMLSchema" xmlns:xs="http://www.w3.org/2001/XMLSchema" xmlns:p="http://schemas.microsoft.com/office/2006/metadata/properties" xmlns:ns2="3698363b-ef1e-4f8b-a30a-8cd0e7919661" xmlns:ns3="601d1014-e49c-4a1f-8d2d-d39fbe13f807" targetNamespace="http://schemas.microsoft.com/office/2006/metadata/properties" ma:root="true" ma:fieldsID="bf6bc5975db25dc73d3dd846a52bfcbe" ns2:_="" ns3:_="">
    <xsd:import namespace="3698363b-ef1e-4f8b-a30a-8cd0e7919661"/>
    <xsd:import namespace="601d1014-e49c-4a1f-8d2d-d39fbe13f8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98363b-ef1e-4f8b-a30a-8cd0e79196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ef430f6e-170f-4fcc-b945-c2cc09da19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1d1014-e49c-4a1f-8d2d-d39fbe13f80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9591570-eeee-4845-87a6-0a41a855ea19}" ma:internalName="TaxCatchAll" ma:showField="CatchAllData" ma:web="601d1014-e49c-4a1f-8d2d-d39fbe13f8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98363b-ef1e-4f8b-a30a-8cd0e7919661">
      <Terms xmlns="http://schemas.microsoft.com/office/infopath/2007/PartnerControls"/>
    </lcf76f155ced4ddcb4097134ff3c332f>
    <TaxCatchAll xmlns="601d1014-e49c-4a1f-8d2d-d39fbe13f807" xsi:nil="true"/>
  </documentManagement>
</p:properties>
</file>

<file path=customXml/itemProps1.xml><?xml version="1.0" encoding="utf-8"?>
<ds:datastoreItem xmlns:ds="http://schemas.openxmlformats.org/officeDocument/2006/customXml" ds:itemID="{BBFDD5C3-1FB4-44B1-A334-C8A90A8897F7}"/>
</file>

<file path=customXml/itemProps2.xml><?xml version="1.0" encoding="utf-8"?>
<ds:datastoreItem xmlns:ds="http://schemas.openxmlformats.org/officeDocument/2006/customXml" ds:itemID="{51F1F2A5-62A1-472C-9F72-1F8B5DBFA4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292908-E247-428F-ACAA-B73A0801B79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2184</TotalTime>
  <Words>6</Words>
  <Application>Microsoft Macintosh PowerPoint</Application>
  <PresentationFormat>Widescreen</PresentationFormat>
  <Paragraphs>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 jorgensen</dc:creator>
  <cp:lastModifiedBy>zu jorgensen</cp:lastModifiedBy>
  <cp:revision>299</cp:revision>
  <dcterms:created xsi:type="dcterms:W3CDTF">2020-02-26T16:46:05Z</dcterms:created>
  <dcterms:modified xsi:type="dcterms:W3CDTF">2024-09-13T08:24:42Z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0x0101007F4CD432737C5E4C8CBFCF5C48A3B458</vt:lpwstr>
  </property>
</Properties>
</file>